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77" r:id="rId3"/>
    <p:sldId id="273" r:id="rId4"/>
    <p:sldId id="274" r:id="rId5"/>
    <p:sldId id="275" r:id="rId6"/>
    <p:sldId id="269" r:id="rId7"/>
  </p:sldIdLst>
  <p:sldSz cx="9906000" cy="6858000" type="A4"/>
  <p:notesSz cx="9144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1170" y="19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E227E4-60B2-49DA-A345-F14BF2C9955E}" type="datetimeFigureOut">
              <a:rPr lang="fr-FR" smtClean="0"/>
              <a:pPr/>
              <a:t>18/05/2019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3D6514-248D-443E-B154-6A7EA68E43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232861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 cstate="print"/>
          <a:srcRect l="10660" r="11113"/>
          <a:stretch/>
        </p:blipFill>
        <p:spPr>
          <a:xfrm>
            <a:off x="8564563" y="-1"/>
            <a:ext cx="1320800" cy="1688428"/>
          </a:xfrm>
          <a:prstGeom prst="rect">
            <a:avLst/>
          </a:prstGeom>
        </p:spPr>
      </p:pic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F6F8B-33A0-4ABD-B048-FBAE7021B2F1}" type="datetime1">
              <a:rPr lang="fr-FR" smtClean="0"/>
              <a:pPr/>
              <a:t>18/05/2019</a:t>
            </a:fld>
            <a:endParaRPr lang="fr-FR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EA559-6F18-41D6-853A-DDC9E7FD4D1E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Picture 2" descr="C:\Users\Matthieu\Desktop\frat-2019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1185954" cy="177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99367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0C595-B41C-4D29-91AD-A148214F71A0}" type="datetime1">
              <a:rPr lang="fr-FR" smtClean="0"/>
              <a:pPr/>
              <a:t>18/05/2019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EA559-6F18-41D6-853A-DDC9E7FD4D1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387635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15D16-B15A-46FB-A30E-708D18B4B920}" type="datetime1">
              <a:rPr lang="fr-FR" smtClean="0"/>
              <a:pPr/>
              <a:t>18/05/2019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EA559-6F18-41D6-853A-DDC9E7FD4D1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729369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3F324-4BD4-4F9D-9768-951B6A178A02}" type="datetime1">
              <a:rPr lang="fr-FR" smtClean="0"/>
              <a:pPr/>
              <a:t>18/05/2019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EA559-6F18-41D6-853A-DDC9E7FD4D1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554127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E5CE9-0194-4529-8E83-9F345254872B}" type="datetime1">
              <a:rPr lang="fr-FR" smtClean="0"/>
              <a:pPr/>
              <a:t>18/05/2019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EA559-6F18-41D6-853A-DDC9E7FD4D1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288301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1366F-4EAE-4E8E-8E4F-852215C19F2A}" type="datetime1">
              <a:rPr lang="fr-FR" smtClean="0"/>
              <a:pPr/>
              <a:t>18/05/2019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EA559-6F18-41D6-853A-DDC9E7FD4D1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07134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88DED-F17D-494B-A5A0-DA0AF1ACCF82}" type="datetime1">
              <a:rPr lang="fr-FR" smtClean="0"/>
              <a:pPr/>
              <a:t>18/05/2019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EA559-6F18-41D6-853A-DDC9E7FD4D1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211560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3DD9-527A-4634-AC8B-FCC61FACFBE6}" type="datetime1">
              <a:rPr lang="fr-FR" smtClean="0"/>
              <a:pPr/>
              <a:t>18/05/2019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EA559-6F18-41D6-853A-DDC9E7FD4D1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154319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A9397-5D1F-413D-9425-31CBA1DC2336}" type="datetime1">
              <a:rPr lang="fr-FR" smtClean="0"/>
              <a:pPr/>
              <a:t>18/05/2019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EA559-6F18-41D6-853A-DDC9E7FD4D1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243668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0CD07-C0F4-4E30-BB1F-9CE246FFA81F}" type="datetime1">
              <a:rPr lang="fr-FR" smtClean="0"/>
              <a:pPr/>
              <a:t>18/05/2019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EA559-6F18-41D6-853A-DDC9E7FD4D1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778927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88B22-79B6-469F-AAFD-72DA17460F70}" type="datetime1">
              <a:rPr lang="fr-FR" smtClean="0"/>
              <a:pPr/>
              <a:t>18/05/2019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EA559-6F18-41D6-853A-DDC9E7FD4D1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672582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388C1-0D49-4ED5-A419-A6571A225534}" type="datetime1">
              <a:rPr lang="fr-FR" smtClean="0"/>
              <a:pPr/>
              <a:t>18/05/2019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EA559-6F18-41D6-853A-DDC9E7FD4D1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190302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74320" y="418011"/>
            <a:ext cx="9326879" cy="606094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InflateDeflate">
              <a:avLst/>
            </a:prstTxWarp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Diocèse de VERSAILLES</a:t>
            </a:r>
          </a:p>
          <a:p>
            <a:pPr algn="ctr"/>
            <a:r>
              <a:rPr lang="fr-FR" sz="54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78</a:t>
            </a:r>
          </a:p>
          <a:p>
            <a:pPr algn="ctr"/>
            <a:r>
              <a:rPr lang="fr-FR" sz="54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Montage et démontage des tentes</a:t>
            </a:r>
          </a:p>
        </p:txBody>
      </p:sp>
      <p:pic>
        <p:nvPicPr>
          <p:cNvPr id="12292" name="Picture 4" descr="http://www.greluche.info/coloriage/Camping/des-pieds-qui-depassen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8227" y="2349895"/>
            <a:ext cx="3075624" cy="1941173"/>
          </a:xfrm>
          <a:prstGeom prst="rect">
            <a:avLst/>
          </a:prstGeom>
          <a:noFill/>
        </p:spPr>
      </p:pic>
      <p:pic>
        <p:nvPicPr>
          <p:cNvPr id="4098" name="Picture 2" descr="Résultat de recherche d'images pour &quot;dessin drole tente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024" y="2055123"/>
            <a:ext cx="2860766" cy="24316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18062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249382" y="1733482"/>
            <a:ext cx="9467273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/>
              <a:t>Bonjour et Bienvenue au FRAT !</a:t>
            </a:r>
          </a:p>
          <a:p>
            <a:pPr algn="just"/>
            <a:endParaRPr lang="fr-FR" sz="1000" dirty="0"/>
          </a:p>
          <a:p>
            <a:pPr algn="just"/>
            <a:r>
              <a:rPr lang="fr-FR" sz="2000" dirty="0"/>
              <a:t>Pour le bon déroulé et la sécurité de chacun, nous vous remercions de bien prendre en compte ces quelques consignes :</a:t>
            </a:r>
          </a:p>
          <a:p>
            <a:pPr marL="342900" indent="-342900" algn="just">
              <a:buFontTx/>
              <a:buChar char="-"/>
            </a:pPr>
            <a:r>
              <a:rPr lang="fr-FR" sz="2000" dirty="0"/>
              <a:t>Les horaires indiquées dans ce document sont à respecter scrupuleusement </a:t>
            </a:r>
          </a:p>
          <a:p>
            <a:pPr marL="342900" indent="-342900" algn="just">
              <a:buFontTx/>
              <a:buChar char="-"/>
            </a:pPr>
            <a:r>
              <a:rPr lang="fr-FR" sz="2000" dirty="0"/>
              <a:t>La collecte des bouchons sera effectuée en bas du parc lors de votre sortie </a:t>
            </a:r>
          </a:p>
          <a:p>
            <a:pPr marL="342900" indent="-342900" algn="just">
              <a:buFontTx/>
              <a:buChar char="-"/>
            </a:pPr>
            <a:r>
              <a:rPr lang="fr-FR" sz="2000" dirty="0"/>
              <a:t>Dans le parc il vous est demandé de rouler à vitesse très faible</a:t>
            </a:r>
          </a:p>
          <a:p>
            <a:pPr marL="342900" indent="-342900" algn="just">
              <a:buFontTx/>
              <a:buChar char="-"/>
            </a:pPr>
            <a:r>
              <a:rPr lang="fr-FR" sz="2000" dirty="0"/>
              <a:t>Des membres de l’équipe d’organisation seront présents pour vous aider, merci de respecter leurs consignes</a:t>
            </a:r>
          </a:p>
          <a:p>
            <a:pPr marL="342900" indent="-342900" algn="just">
              <a:buFontTx/>
              <a:buChar char="-"/>
            </a:pPr>
            <a:r>
              <a:rPr lang="fr-FR" sz="2000" dirty="0"/>
              <a:t>Le </a:t>
            </a:r>
            <a:r>
              <a:rPr lang="fr-FR" sz="2000" b="1" dirty="0"/>
              <a:t>document en dernière page est à positionner en évidence sous le pare-brise</a:t>
            </a:r>
            <a:r>
              <a:rPr lang="fr-FR" sz="2000" dirty="0"/>
              <a:t>, afin de faciliter la gestion du flux de voitures. Les véhicules munis de celui-ci seront  </a:t>
            </a:r>
            <a:r>
              <a:rPr lang="fr-FR" sz="2000" b="1" dirty="0"/>
              <a:t>prioritaires</a:t>
            </a:r>
            <a:r>
              <a:rPr lang="fr-FR" sz="2000" dirty="0"/>
              <a:t> pour l'entrée sur le Parc.</a:t>
            </a:r>
          </a:p>
          <a:p>
            <a:pPr algn="just"/>
            <a:endParaRPr lang="fr-FR" sz="1000" dirty="0"/>
          </a:p>
          <a:p>
            <a:pPr algn="just"/>
            <a:r>
              <a:rPr lang="fr-FR" sz="2000" dirty="0"/>
              <a:t>Merci d’avance de votre collaboration !  				</a:t>
            </a:r>
          </a:p>
          <a:p>
            <a:pPr algn="just"/>
            <a:r>
              <a:rPr lang="fr-FR" sz="2000" dirty="0"/>
              <a:t>						L’équipe d’organisation FRAT </a:t>
            </a:r>
            <a:r>
              <a:rPr lang="fr-FR" sz="2000" dirty="0" smtClean="0"/>
              <a:t>2019</a:t>
            </a:r>
            <a:endParaRPr lang="fr-FR" sz="20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1848" y="124388"/>
            <a:ext cx="1762301" cy="1484399"/>
          </a:xfrm>
          <a:prstGeom prst="rect">
            <a:avLst/>
          </a:prstGeom>
        </p:spPr>
      </p:pic>
      <p:pic>
        <p:nvPicPr>
          <p:cNvPr id="1026" name="Picture 2" descr="C:\Users\Matthieu\Desktop\Boucle de circulation Braderie et Tentes\France_road_sign_A14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69" y="4580472"/>
            <a:ext cx="623574" cy="5487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02795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ZoneTexte 33"/>
          <p:cNvSpPr txBox="1"/>
          <p:nvPr/>
        </p:nvSpPr>
        <p:spPr>
          <a:xfrm>
            <a:off x="56215" y="2592612"/>
            <a:ext cx="49897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Pour accéder à votre diocèse, </a:t>
            </a:r>
          </a:p>
          <a:p>
            <a:r>
              <a:rPr lang="fr-FR" sz="2000" b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vous devez suivre le parcours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BLEU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840" y="1576499"/>
            <a:ext cx="5598160" cy="5294948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Rectangle 2"/>
          <p:cNvSpPr>
            <a:spLocks noChangeArrowheads="1"/>
          </p:cNvSpPr>
          <p:nvPr/>
        </p:nvSpPr>
        <p:spPr bwMode="auto">
          <a:xfrm>
            <a:off x="0" y="2216491"/>
            <a:ext cx="6831874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000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En venant de Meulan </a:t>
            </a:r>
            <a:r>
              <a:rPr kumimoji="0" lang="fr-FR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fr-FR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Bifurcation à </a:t>
            </a:r>
            <a:r>
              <a:rPr kumimoji="0" lang="fr-FR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Seraincourt</a:t>
            </a:r>
            <a:endParaRPr kumimoji="0" lang="fr-FR" sz="20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b="1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      </a:t>
            </a:r>
            <a:r>
              <a:rPr kumimoji="0" lang="fr-FR" sz="2000" b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Parcours 		   </a:t>
            </a:r>
            <a:r>
              <a:rPr lang="fr-FR" sz="3200" b="1" dirty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Parcours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Rouge à gauche	</a:t>
            </a:r>
            <a:r>
              <a:rPr kumimoji="0" lang="fr-FR" sz="3200" b="1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Bleu à droite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NB : Un fléchage sera mis en place.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000" b="1" dirty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000" b="1" dirty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800" dirty="0">
              <a:solidFill>
                <a:srgbClr val="00B050"/>
              </a:solidFill>
              <a:latin typeface="Arial" pitchFamily="34" charset="0"/>
              <a:ea typeface="Calibri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000" b="1" dirty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842128" y="507466"/>
            <a:ext cx="4989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ARRIVEE à JAMBVILLE</a:t>
            </a:r>
          </a:p>
        </p:txBody>
      </p:sp>
      <p:sp>
        <p:nvSpPr>
          <p:cNvPr id="9" name="Rectangle 8"/>
          <p:cNvSpPr/>
          <p:nvPr/>
        </p:nvSpPr>
        <p:spPr>
          <a:xfrm>
            <a:off x="6188076" y="5558584"/>
            <a:ext cx="1136650" cy="479425"/>
          </a:xfrm>
          <a:prstGeom prst="wedgeRectCallout">
            <a:avLst>
              <a:gd name="adj1" fmla="val 51524"/>
              <a:gd name="adj2" fmla="val -252240"/>
            </a:avLst>
          </a:prstGeom>
          <a:solidFill>
            <a:schemeClr val="bg1"/>
          </a:solidFill>
          <a:ln w="25400">
            <a:solidFill>
              <a:srgbClr val="EC4D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rgbClr val="EC4D99"/>
                </a:solidFill>
              </a:rPr>
              <a:t>Unique sortie</a:t>
            </a:r>
          </a:p>
          <a:p>
            <a:pPr algn="ctr"/>
            <a:r>
              <a:rPr lang="fr-FR" sz="900" b="1" dirty="0">
                <a:solidFill>
                  <a:srgbClr val="EC4D99"/>
                </a:solidFill>
              </a:rPr>
              <a:t>par le bas du Parc</a:t>
            </a:r>
          </a:p>
        </p:txBody>
      </p:sp>
      <p:sp>
        <p:nvSpPr>
          <p:cNvPr id="10" name="Flèche droite 9"/>
          <p:cNvSpPr/>
          <p:nvPr/>
        </p:nvSpPr>
        <p:spPr>
          <a:xfrm rot="2574417">
            <a:off x="7216078" y="4547250"/>
            <a:ext cx="540117" cy="347240"/>
          </a:xfrm>
          <a:prstGeom prst="rightArrow">
            <a:avLst/>
          </a:prstGeom>
          <a:solidFill>
            <a:srgbClr val="EC4D9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629041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ZoneTexte 33"/>
          <p:cNvSpPr txBox="1"/>
          <p:nvPr/>
        </p:nvSpPr>
        <p:spPr>
          <a:xfrm>
            <a:off x="1550337" y="378823"/>
            <a:ext cx="296747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dirty="0"/>
              <a:t>BRADERIE DU  </a:t>
            </a:r>
          </a:p>
          <a:p>
            <a:pPr algn="ctr"/>
            <a:r>
              <a:rPr lang="fr-FR" sz="3200" b="1" dirty="0"/>
              <a:t>Dimanche </a:t>
            </a:r>
            <a:r>
              <a:rPr lang="fr-FR" sz="3200" b="1" dirty="0" smtClean="0"/>
              <a:t>2 Juin</a:t>
            </a:r>
            <a:endParaRPr lang="fr-FR" sz="3200" b="1" dirty="0"/>
          </a:p>
        </p:txBody>
      </p:sp>
      <p:sp>
        <p:nvSpPr>
          <p:cNvPr id="35" name="ZoneTexte 34"/>
          <p:cNvSpPr txBox="1"/>
          <p:nvPr/>
        </p:nvSpPr>
        <p:spPr>
          <a:xfrm>
            <a:off x="503571" y="2750940"/>
            <a:ext cx="3473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Accès au parc de </a:t>
            </a:r>
            <a:r>
              <a:rPr lang="fr-FR" sz="2000" b="1" dirty="0" smtClean="0"/>
              <a:t>10h00 </a:t>
            </a:r>
            <a:r>
              <a:rPr lang="fr-FR" sz="2000" b="1" dirty="0"/>
              <a:t>à 17h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27" y="3593179"/>
            <a:ext cx="4039095" cy="1854811"/>
          </a:xfrm>
          <a:prstGeom prst="rect">
            <a:avLst/>
          </a:prstGeom>
        </p:spPr>
      </p:pic>
      <p:pic>
        <p:nvPicPr>
          <p:cNvPr id="1026" name="Picture 2" descr="C:\Users\Matthieu\Desktop\Boucle de circulation Braderie et Tentes\PNG\FRAT2019 plan circu braderie 7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01200" y="-421200"/>
            <a:ext cx="5595937" cy="7686676"/>
          </a:xfrm>
          <a:prstGeom prst="rect">
            <a:avLst/>
          </a:prstGeom>
          <a:noFill/>
        </p:spPr>
      </p:pic>
      <p:sp>
        <p:nvSpPr>
          <p:cNvPr id="33" name="Ellipse 32"/>
          <p:cNvSpPr/>
          <p:nvPr/>
        </p:nvSpPr>
        <p:spPr>
          <a:xfrm>
            <a:off x="7222064" y="2760131"/>
            <a:ext cx="2226731" cy="1346201"/>
          </a:xfrm>
          <a:prstGeom prst="ellipse">
            <a:avLst/>
          </a:prstGeom>
          <a:noFill/>
          <a:ln w="38100">
            <a:solidFill>
              <a:srgbClr val="0B45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629041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one de texte 2"/>
          <p:cNvSpPr txBox="1">
            <a:spLocks noChangeArrowheads="1"/>
          </p:cNvSpPr>
          <p:nvPr/>
        </p:nvSpPr>
        <p:spPr bwMode="auto">
          <a:xfrm>
            <a:off x="67735" y="2252344"/>
            <a:ext cx="5607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</a:lstStyle>
          <a:p>
            <a:r>
              <a:rPr lang="fr-FR" sz="2000" dirty="0"/>
              <a:t>Votre créneau: </a:t>
            </a:r>
          </a:p>
          <a:p>
            <a:r>
              <a:rPr lang="fr-FR" sz="2000" dirty="0"/>
              <a:t>	Lundi </a:t>
            </a:r>
            <a:r>
              <a:rPr lang="fr-FR" sz="2000" dirty="0" smtClean="0"/>
              <a:t>10 </a:t>
            </a:r>
            <a:r>
              <a:rPr lang="fr-FR" sz="2000" dirty="0"/>
              <a:t>juin de </a:t>
            </a:r>
            <a:r>
              <a:rPr lang="fr-FR" sz="2000" b="1" dirty="0" smtClean="0"/>
              <a:t>13h45 </a:t>
            </a:r>
            <a:r>
              <a:rPr lang="fr-FR" sz="2000" b="1"/>
              <a:t>à </a:t>
            </a:r>
            <a:r>
              <a:rPr lang="fr-FR" sz="2000" b="1" smtClean="0"/>
              <a:t>14h30</a:t>
            </a:r>
            <a:endParaRPr lang="fr-FR" sz="2000" b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1152361" y="580829"/>
            <a:ext cx="481433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RECUPERATION DES TENTES </a:t>
            </a: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LUNDI </a:t>
            </a:r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JUIN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675795" y="3720580"/>
            <a:ext cx="4128655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fr-FR" dirty="0"/>
              <a:t>Le village étant vide à ce moment, </a:t>
            </a:r>
          </a:p>
          <a:p>
            <a:r>
              <a:rPr lang="fr-FR" dirty="0"/>
              <a:t>je pense à convenir avec mon groupe d’un signe distinctif pour récupérer les tentes</a:t>
            </a:r>
          </a:p>
        </p:txBody>
      </p:sp>
      <p:pic>
        <p:nvPicPr>
          <p:cNvPr id="33" name="Picture 2" descr="Résultat de recherche d'images pour &quot;clipart  idée&quot;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666" r="8563"/>
          <a:stretch>
            <a:fillRect/>
          </a:stretch>
        </p:blipFill>
        <p:spPr bwMode="auto">
          <a:xfrm>
            <a:off x="0" y="2918336"/>
            <a:ext cx="1123406" cy="1075282"/>
          </a:xfrm>
          <a:prstGeom prst="rect">
            <a:avLst/>
          </a:prstGeom>
          <a:noFill/>
        </p:spPr>
      </p:pic>
      <p:pic>
        <p:nvPicPr>
          <p:cNvPr id="2050" name="Picture 2" descr="C:\Users\Matthieu\Desktop\Boucle de circulation Braderie et Tentes\PNG\FRAT2019 plan circu Lundi Boucle Bleue milieu du parc 7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01200" y="-421200"/>
            <a:ext cx="5595937" cy="7686676"/>
          </a:xfrm>
          <a:prstGeom prst="rect">
            <a:avLst/>
          </a:prstGeom>
          <a:noFill/>
        </p:spPr>
      </p:pic>
      <p:sp>
        <p:nvSpPr>
          <p:cNvPr id="31" name="ZoneTexte 30"/>
          <p:cNvSpPr txBox="1"/>
          <p:nvPr/>
        </p:nvSpPr>
        <p:spPr>
          <a:xfrm>
            <a:off x="0" y="4833735"/>
            <a:ext cx="48260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just"/>
            <a:r>
              <a:rPr lang="fr-FR" sz="20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ATTENTION</a:t>
            </a:r>
            <a:r>
              <a:rPr lang="fr-FR" dirty="0">
                <a:uFill>
                  <a:solidFill>
                    <a:srgbClr val="FF0000"/>
                  </a:solidFill>
                </a:uFill>
              </a:rPr>
              <a:t> : En dehors de votre créneau, l’accès au parc sera fermé: il vous sera impossible d’y rentrer ou d’en sortir!</a:t>
            </a:r>
            <a:endParaRPr lang="fr-FR" dirty="0"/>
          </a:p>
        </p:txBody>
      </p:sp>
      <p:sp>
        <p:nvSpPr>
          <p:cNvPr id="34" name="Ellipse 33"/>
          <p:cNvSpPr/>
          <p:nvPr/>
        </p:nvSpPr>
        <p:spPr>
          <a:xfrm>
            <a:off x="7222064" y="2760131"/>
            <a:ext cx="2226731" cy="1346201"/>
          </a:xfrm>
          <a:prstGeom prst="ellipse">
            <a:avLst/>
          </a:prstGeom>
          <a:noFill/>
          <a:ln w="38100">
            <a:solidFill>
              <a:srgbClr val="0B45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629041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-57354" y="1636800"/>
            <a:ext cx="1083539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Parcours : 		</a:t>
            </a:r>
            <a:endParaRPr lang="fr-FR" sz="36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fr-FR" sz="2000" dirty="0"/>
          </a:p>
          <a:p>
            <a:r>
              <a:rPr lang="fr-FR" sz="3600" dirty="0"/>
              <a:t>Diocèse : 		</a:t>
            </a:r>
            <a:r>
              <a:rPr lang="fr-FR" sz="5400" b="1" dirty="0" smtClean="0"/>
              <a:t>VERSAILLES</a:t>
            </a:r>
            <a:endParaRPr lang="fr-FR" sz="3600" dirty="0"/>
          </a:p>
          <a:p>
            <a:endParaRPr lang="fr-FR" sz="2000" dirty="0"/>
          </a:p>
          <a:p>
            <a:r>
              <a:rPr lang="fr-FR" sz="3600" dirty="0"/>
              <a:t>Département : </a:t>
            </a:r>
            <a:r>
              <a:rPr lang="fr-FR" sz="5400" b="1" dirty="0" smtClean="0"/>
              <a:t>78</a:t>
            </a:r>
            <a:endParaRPr lang="fr-FR" sz="5400" b="1" dirty="0"/>
          </a:p>
          <a:p>
            <a:endParaRPr lang="fr-FR" sz="2000" dirty="0"/>
          </a:p>
          <a:p>
            <a:r>
              <a:rPr lang="fr-FR" sz="3600" dirty="0"/>
              <a:t>Nom du Village : </a:t>
            </a:r>
            <a:r>
              <a:rPr lang="fr-FR" sz="5400" b="1" dirty="0" err="1" smtClean="0"/>
              <a:t>Rémyville</a:t>
            </a:r>
            <a:r>
              <a:rPr lang="fr-FR" sz="5400" b="1" dirty="0" smtClean="0"/>
              <a:t> ; </a:t>
            </a:r>
            <a:r>
              <a:rPr lang="fr-FR" sz="5400" b="1" dirty="0" err="1" smtClean="0"/>
              <a:t>Quentinville</a:t>
            </a:r>
            <a:endParaRPr lang="fr-FR" sz="5400" b="1" dirty="0" smtClean="0"/>
          </a:p>
          <a:p>
            <a:r>
              <a:rPr lang="fr-FR" sz="5400" b="1" dirty="0" smtClean="0"/>
              <a:t>                    ; </a:t>
            </a:r>
            <a:r>
              <a:rPr lang="fr-FR" sz="5400" b="1" dirty="0" err="1" smtClean="0"/>
              <a:t>Germainville</a:t>
            </a:r>
            <a:endParaRPr lang="fr-FR" sz="54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1476102" y="261257"/>
            <a:ext cx="2839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u="sng" dirty="0"/>
              <a:t>A Poser sur votre pare-brise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796834" y="5486400"/>
            <a:ext cx="2246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Rayer le nom inutile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642648" y="1242888"/>
            <a:ext cx="36492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b="1" dirty="0">
                <a:solidFill>
                  <a:srgbClr val="0070C0"/>
                </a:solidFill>
                <a:latin typeface="ApexSansExtraBoldItalicT" panose="02000503020000020004" pitchFamily="2" charset="0"/>
              </a:rPr>
              <a:t>BLEU</a:t>
            </a:r>
          </a:p>
        </p:txBody>
      </p:sp>
    </p:spTree>
    <p:extLst>
      <p:ext uri="{BB962C8B-B14F-4D97-AF65-F5344CB8AC3E}">
        <p14:creationId xmlns="" xmlns:p14="http://schemas.microsoft.com/office/powerpoint/2010/main" val="261806226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50800">
          <a:solidFill>
            <a:schemeClr val="accent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753</TotalTime>
  <Words>246</Words>
  <Application>Microsoft Office PowerPoint</Application>
  <PresentationFormat>Format A4 (210 x 297 mm)</PresentationFormat>
  <Paragraphs>52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</vt:vector>
  </TitlesOfParts>
  <Company>Safran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CHAGOT DAVID (SNECMA)</dc:creator>
  <cp:lastModifiedBy>Matthieu</cp:lastModifiedBy>
  <cp:revision>61</cp:revision>
  <dcterms:created xsi:type="dcterms:W3CDTF">2017-02-03T07:39:16Z</dcterms:created>
  <dcterms:modified xsi:type="dcterms:W3CDTF">2019-05-18T17:08:25Z</dcterms:modified>
</cp:coreProperties>
</file>